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3419" autoAdjust="0"/>
  </p:normalViewPr>
  <p:slideViewPr>
    <p:cSldViewPr snapToGrid="0">
      <p:cViewPr varScale="1">
        <p:scale>
          <a:sx n="71" d="100"/>
          <a:sy n="71" d="100"/>
        </p:scale>
        <p:origin x="12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8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964207" y="4217937"/>
            <a:ext cx="11089086" cy="3705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LA CLOCHETTE</a:t>
            </a:r>
          </a:p>
        </p:txBody>
      </p:sp>
      <p:sp>
        <p:nvSpPr>
          <p:cNvPr id="161" name="Shape 161"/>
          <p:cNvSpPr/>
          <p:nvPr/>
        </p:nvSpPr>
        <p:spPr>
          <a:xfrm>
            <a:off x="334924" y="2921000"/>
            <a:ext cx="12331701" cy="1395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rPr lang="en-US" b="1" dirty="0" smtClean="0"/>
              <a:t>“Discussion Prep” : Choose one question to write a few sentences about (5 minutes)</a:t>
            </a:r>
            <a:endParaRPr lang="en-US" dirty="0"/>
          </a:p>
        </p:txBody>
      </p:sp>
      <p:sp>
        <p:nvSpPr>
          <p:cNvPr id="162" name="Shape 162"/>
          <p:cNvSpPr/>
          <p:nvPr/>
        </p:nvSpPr>
        <p:spPr>
          <a:xfrm>
            <a:off x="843184" y="3149600"/>
            <a:ext cx="11031440" cy="584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spcBef>
                <a:spcPts val="2400"/>
              </a:spcBef>
              <a:defRPr sz="5600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marL="742950" indent="-742950">
              <a:buAutoNum type="arabicPeriod"/>
            </a:pPr>
            <a:r>
              <a:rPr lang="fr-FR" sz="4400" dirty="0" smtClean="0"/>
              <a:t>Est-ce que tu as jamais vu une situation « erreur d’identité » ? Où? Avec qui?</a:t>
            </a:r>
          </a:p>
          <a:p>
            <a:pPr marL="742950" indent="-742950">
              <a:buAutoNum type="arabicPeriod"/>
            </a:pPr>
            <a:r>
              <a:rPr lang="fr-FR" sz="4400" dirty="0" smtClean="0"/>
              <a:t>Est-ce que tu connais (</a:t>
            </a:r>
            <a:r>
              <a:rPr lang="fr-FR" sz="4400" i="1" dirty="0" smtClean="0"/>
              <a:t>know</a:t>
            </a:r>
            <a:r>
              <a:rPr lang="fr-FR" sz="4400" dirty="0" smtClean="0"/>
              <a:t>) quelqu’un qui a survécu (</a:t>
            </a:r>
            <a:r>
              <a:rPr lang="fr-FR" sz="4400" i="1" dirty="0" err="1" smtClean="0"/>
              <a:t>survived</a:t>
            </a:r>
            <a:r>
              <a:rPr lang="fr-FR" sz="4400" dirty="0" smtClean="0"/>
              <a:t>) une situation dangereuse?  Qu’est-ce qui s’est passé?</a:t>
            </a:r>
            <a:endParaRPr lang="fr-FR" sz="4400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Révision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Où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est</a:t>
            </a:r>
            <a:r>
              <a:rPr lang="en-US" dirty="0" smtClean="0">
                <a:solidFill>
                  <a:schemeClr val="tx1"/>
                </a:solidFill>
              </a:rPr>
              <a:t> Victoria </a:t>
            </a:r>
            <a:r>
              <a:rPr lang="en-US" dirty="0" err="1" smtClean="0">
                <a:solidFill>
                  <a:schemeClr val="tx1"/>
                </a:solidFill>
              </a:rPr>
              <a:t>maintenant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Est-</a:t>
            </a:r>
            <a:r>
              <a:rPr lang="en-US" dirty="0" err="1" smtClean="0">
                <a:solidFill>
                  <a:schemeClr val="tx1"/>
                </a:solidFill>
              </a:rPr>
              <a:t>ce</a:t>
            </a:r>
            <a:r>
              <a:rPr lang="en-US" dirty="0" smtClean="0">
                <a:solidFill>
                  <a:schemeClr val="tx1"/>
                </a:solidFill>
              </a:rPr>
              <a:t> que Tyler </a:t>
            </a:r>
            <a:r>
              <a:rPr lang="en-US" dirty="0" err="1" smtClean="0">
                <a:solidFill>
                  <a:schemeClr val="tx1"/>
                </a:solidFill>
              </a:rPr>
              <a:t>sait</a:t>
            </a:r>
            <a:r>
              <a:rPr lang="en-US" dirty="0" smtClean="0">
                <a:solidFill>
                  <a:schemeClr val="tx1"/>
                </a:solidFill>
              </a:rPr>
              <a:t> que </a:t>
            </a:r>
            <a:r>
              <a:rPr lang="en-US" dirty="0" err="1" smtClean="0">
                <a:solidFill>
                  <a:schemeClr val="tx1"/>
                </a:solidFill>
              </a:rPr>
              <a:t>sa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mère</a:t>
            </a:r>
            <a:r>
              <a:rPr lang="en-US" dirty="0" smtClean="0">
                <a:solidFill>
                  <a:schemeClr val="tx1"/>
                </a:solidFill>
              </a:rPr>
              <a:t> a </a:t>
            </a:r>
            <a:r>
              <a:rPr lang="en-US" dirty="0" err="1" smtClean="0">
                <a:solidFill>
                  <a:schemeClr val="tx1"/>
                </a:solidFill>
              </a:rPr>
              <a:t>disparu</a:t>
            </a: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i="1" dirty="0" smtClean="0">
                <a:solidFill>
                  <a:schemeClr val="tx1"/>
                </a:solidFill>
              </a:rPr>
              <a:t>disappeared</a:t>
            </a:r>
            <a:r>
              <a:rPr lang="en-US" dirty="0" smtClean="0">
                <a:solidFill>
                  <a:schemeClr val="tx1"/>
                </a:solidFill>
              </a:rPr>
              <a:t>)?</a:t>
            </a:r>
          </a:p>
          <a:p>
            <a:pPr>
              <a:buBlip>
                <a:blip r:embed="rId2"/>
              </a:buBlip>
            </a:pPr>
            <a:r>
              <a:rPr lang="en-US" dirty="0" err="1" smtClean="0">
                <a:solidFill>
                  <a:schemeClr val="tx1"/>
                </a:solidFill>
              </a:rPr>
              <a:t>Qu’est-ce</a:t>
            </a:r>
            <a:r>
              <a:rPr lang="en-US" dirty="0" smtClean="0">
                <a:solidFill>
                  <a:schemeClr val="tx1"/>
                </a:solidFill>
              </a:rPr>
              <a:t> que Tyler et Megan </a:t>
            </a:r>
            <a:r>
              <a:rPr lang="en-US" dirty="0" err="1" smtClean="0">
                <a:solidFill>
                  <a:schemeClr val="tx1"/>
                </a:solidFill>
              </a:rPr>
              <a:t>ont</a:t>
            </a:r>
            <a:r>
              <a:rPr lang="en-US" dirty="0" smtClean="0">
                <a:solidFill>
                  <a:schemeClr val="tx1"/>
                </a:solidFill>
              </a:rPr>
              <a:t> fait pour </a:t>
            </a:r>
            <a:r>
              <a:rPr lang="en-US" dirty="0" err="1" smtClean="0">
                <a:solidFill>
                  <a:schemeClr val="tx1"/>
                </a:solidFill>
              </a:rPr>
              <a:t>s’amuser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Qui </a:t>
            </a:r>
            <a:r>
              <a:rPr lang="en-US" dirty="0" err="1" smtClean="0">
                <a:solidFill>
                  <a:schemeClr val="tx1"/>
                </a:solidFill>
              </a:rPr>
              <a:t>était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colère</a:t>
            </a:r>
            <a:r>
              <a:rPr lang="en-US" dirty="0" smtClean="0">
                <a:solidFill>
                  <a:schemeClr val="tx1"/>
                </a:solidFill>
              </a:rPr>
              <a:t>?  Qui </a:t>
            </a:r>
            <a:r>
              <a:rPr lang="en-US" dirty="0" err="1" smtClean="0">
                <a:solidFill>
                  <a:schemeClr val="tx1"/>
                </a:solidFill>
              </a:rPr>
              <a:t>avait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peur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CHAPITRE 7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Speed date reading! (2 minutes per partner/group, then one person changes groups)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725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CHAPITRE 7</a:t>
            </a:r>
            <a:endParaRPr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175000"/>
            <a:ext cx="10223501" cy="584200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chemeClr val="tx1"/>
                </a:solidFill>
              </a:rPr>
              <a:t>“3 column notes”  :  </a:t>
            </a:r>
            <a:r>
              <a:rPr lang="en-US" dirty="0" smtClean="0">
                <a:solidFill>
                  <a:schemeClr val="tx1"/>
                </a:solidFill>
              </a:rPr>
              <a:t>Choose 8 quotes from the chapter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13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98</Words>
  <Application>Microsoft Office PowerPoint</Application>
  <PresentationFormat>Custom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Futura Condensed</vt:lpstr>
      <vt:lpstr>Gill Sans</vt:lpstr>
      <vt:lpstr>Lucida Grande</vt:lpstr>
      <vt:lpstr>White</vt:lpstr>
      <vt:lpstr>LA CLOCHETTE</vt:lpstr>
      <vt:lpstr>Révision</vt:lpstr>
      <vt:lpstr>CHAPITRE 7</vt:lpstr>
      <vt:lpstr>CHAPITRE 7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8</cp:revision>
  <dcterms:modified xsi:type="dcterms:W3CDTF">2017-02-27T17:34:34Z</dcterms:modified>
</cp:coreProperties>
</file>